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0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7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1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EDEF-A368-4BE8-A1EE-D1324384A31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D2A42-572E-4E20-9E1F-0A0B0750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Sylfaen" panose="010A0502050306030303" pitchFamily="18" charset="0"/>
              </a:rPr>
              <a:t>Classwork				Wed 11/9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We will be reading and discussing a series of primary and secondary sources on the Enlightenment today. </a:t>
            </a:r>
            <a:endParaRPr lang="en-US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As you read and annotate, take notes on the following concepts:</a:t>
            </a: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-Emergence of a new epistemology based on empiricism and reason</a:t>
            </a: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-Questioning of tradition</a:t>
            </a: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-Skepticism toward religious dogma</a:t>
            </a: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-Promotion of equality (by degrees)</a:t>
            </a: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-A universe governed by natural laws</a:t>
            </a: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-A quantitative approach to knowledge</a:t>
            </a:r>
          </a:p>
          <a:p>
            <a:pPr marL="0" indent="0">
              <a:buNone/>
            </a:pPr>
            <a:r>
              <a:rPr lang="en-US" dirty="0" smtClean="0">
                <a:latin typeface="Sylfaen" panose="010A0502050306030303" pitchFamily="18" charset="0"/>
              </a:rPr>
              <a:t>-Desire to bring all human knowledge under the control of the scientific method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87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Classwork    Wed 11/9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 King</dc:creator>
  <cp:lastModifiedBy>Zach King</cp:lastModifiedBy>
  <cp:revision>3</cp:revision>
  <dcterms:created xsi:type="dcterms:W3CDTF">2016-11-09T14:14:46Z</dcterms:created>
  <dcterms:modified xsi:type="dcterms:W3CDTF">2016-11-10T01:18:50Z</dcterms:modified>
</cp:coreProperties>
</file>