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4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8/25/2016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543800" cy="2593975"/>
          </a:xfrm>
        </p:spPr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Humanism in Art and Architecture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Linear (one-point, geometric) perspective </a:t>
            </a: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Mixing of Christian and Classical Subjects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Ad </a:t>
            </a:r>
            <a:r>
              <a:rPr lang="en-US" dirty="0" err="1" smtClean="0">
                <a:latin typeface="Sylfaen" panose="010A0502050306030303" pitchFamily="18" charset="0"/>
              </a:rPr>
              <a:t>fontes</a:t>
            </a:r>
            <a:endParaRPr lang="en-US" dirty="0" smtClean="0">
              <a:latin typeface="Sylfaen" panose="010A0502050306030303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Glorification of the Human body/potential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Neo-Platonism</a:t>
            </a: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Civic Humanism</a:t>
            </a:r>
          </a:p>
          <a:p>
            <a:pPr lvl="1"/>
            <a:r>
              <a:rPr lang="en-US" dirty="0" err="1" smtClean="0">
                <a:latin typeface="Sylfaen" panose="010A0502050306030303" pitchFamily="18" charset="0"/>
              </a:rPr>
              <a:t>Virtus</a:t>
            </a:r>
            <a:r>
              <a:rPr lang="en-US" dirty="0" smtClean="0">
                <a:latin typeface="Sylfaen" panose="010A0502050306030303" pitchFamily="18" charset="0"/>
              </a:rPr>
              <a:t>!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High School\Curriculum\History\10th Western Civ II\King Iteration 2015-16\Art\15-16C Italian Renaissance\1481-2, Delivery of the Keys, Pietro Perugino (fresco, Sistine Chape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" y="0"/>
            <a:ext cx="9144000" cy="56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9454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1481-2, Delivery of the Keys, Pietro Perugino (fresco, Sistine Chapel)</a:t>
            </a:r>
          </a:p>
        </p:txBody>
      </p:sp>
    </p:spTree>
    <p:extLst>
      <p:ext uri="{BB962C8B-B14F-4D97-AF65-F5344CB8AC3E}">
        <p14:creationId xmlns:p14="http://schemas.microsoft.com/office/powerpoint/2010/main" val="2808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High School\Curriculum\History\10th Western Civ II\King Iteration 2015-16\Art\15-16C Italian Renaissance\1465, Dante Before the City of Florence, Domenico di Michelino (fresco, Florence cathedr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3717"/>
            <a:ext cx="7763081" cy="58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8940" y="58808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1465, Dante Before the City of Florence, Domenico di </a:t>
            </a:r>
            <a:r>
              <a:rPr lang="en-US" dirty="0" err="1">
                <a:solidFill>
                  <a:srgbClr val="2F2B20"/>
                </a:solidFill>
                <a:latin typeface="Sylfaen" panose="010A0502050306030303" pitchFamily="18" charset="0"/>
              </a:rPr>
              <a:t>Michelino</a:t>
            </a: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 (fresco, Florence cathedral)</a:t>
            </a:r>
          </a:p>
        </p:txBody>
      </p:sp>
    </p:spTree>
    <p:extLst>
      <p:ext uri="{BB962C8B-B14F-4D97-AF65-F5344CB8AC3E}">
        <p14:creationId xmlns:p14="http://schemas.microsoft.com/office/powerpoint/2010/main" val="28038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62" y="42025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David, Michelangelo, 1501-1504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1" y="1343586"/>
            <a:ext cx="5905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6852"/>
            <a:ext cx="3828700" cy="30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High School\Curriculum\History\10th Western Civ II\King Iteration 2015-16\Art\15-16C Italian Renaissance\1511, Adoration of the Trinity, Albrecht Dürer (oil on panel, Landauer Alta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744"/>
            <a:ext cx="6285942" cy="68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6240" y="1066800"/>
            <a:ext cx="2454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1511, </a:t>
            </a:r>
            <a:r>
              <a:rPr lang="en-US" i="1" dirty="0">
                <a:solidFill>
                  <a:srgbClr val="2F2B20"/>
                </a:solidFill>
                <a:latin typeface="Sylfaen" panose="010A0502050306030303" pitchFamily="18" charset="0"/>
              </a:rPr>
              <a:t>Adoration of the Trinity</a:t>
            </a: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, Albrecht </a:t>
            </a:r>
            <a:r>
              <a:rPr lang="en-US" dirty="0" err="1">
                <a:solidFill>
                  <a:srgbClr val="2F2B20"/>
                </a:solidFill>
                <a:latin typeface="Sylfaen" panose="010A0502050306030303" pitchFamily="18" charset="0"/>
              </a:rPr>
              <a:t>Dürer</a:t>
            </a: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 (oil on panel, </a:t>
            </a:r>
            <a:r>
              <a:rPr lang="en-US" dirty="0" err="1">
                <a:solidFill>
                  <a:srgbClr val="2F2B20"/>
                </a:solidFill>
                <a:latin typeface="Sylfaen" panose="010A0502050306030303" pitchFamily="18" charset="0"/>
              </a:rPr>
              <a:t>Landauer</a:t>
            </a: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 Altar)</a:t>
            </a:r>
          </a:p>
        </p:txBody>
      </p:sp>
    </p:spTree>
    <p:extLst>
      <p:ext uri="{BB962C8B-B14F-4D97-AF65-F5344CB8AC3E}">
        <p14:creationId xmlns:p14="http://schemas.microsoft.com/office/powerpoint/2010/main" val="6652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High School\Curriculum\History\10th Western Civ II\King Iteration 2015-16\Art\15-16C Italian Renaissance\1579, Florence Duomo Ceiling, Frederico Zuccari &amp; Vasa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"/>
            <a:ext cx="6775365" cy="6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High School\Curriculum\History\10th Western Civ II\King Iteration 2015-16\Art\15-16C Italian Renaissance\1436, Florence Cathedral, Filippo Brunelleschi (dome architec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5" y="9293"/>
            <a:ext cx="9049512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1436, Florence Cathedral, Filippo Brunelleschi (dome architect)</a:t>
            </a:r>
          </a:p>
        </p:txBody>
      </p:sp>
    </p:spTree>
    <p:extLst>
      <p:ext uri="{BB962C8B-B14F-4D97-AF65-F5344CB8AC3E}">
        <p14:creationId xmlns:p14="http://schemas.microsoft.com/office/powerpoint/2010/main" val="36486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27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524" y="16764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F2B20"/>
                </a:solidFill>
                <a:latin typeface="Sylfaen" panose="010A0502050306030303" pitchFamily="18" charset="0"/>
              </a:rPr>
              <a:t>St. Peter’s Basilica Dome, 1506-1626</a:t>
            </a:r>
          </a:p>
        </p:txBody>
      </p:sp>
    </p:spTree>
    <p:extLst>
      <p:ext uri="{BB962C8B-B14F-4D97-AF65-F5344CB8AC3E}">
        <p14:creationId xmlns:p14="http://schemas.microsoft.com/office/powerpoint/2010/main" val="31021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40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105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Renaissance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Humanism in Art and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Monday 8/15</dc:title>
  <dc:creator>Zach King</dc:creator>
  <cp:lastModifiedBy>Zach King</cp:lastModifiedBy>
  <cp:revision>3</cp:revision>
  <dcterms:created xsi:type="dcterms:W3CDTF">2016-08-25T21:39:05Z</dcterms:created>
  <dcterms:modified xsi:type="dcterms:W3CDTF">2016-08-25T22:15:04Z</dcterms:modified>
</cp:coreProperties>
</file>